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85"/>
    <p:restoredTop sz="86450"/>
  </p:normalViewPr>
  <p:slideViewPr>
    <p:cSldViewPr snapToGrid="0" snapToObjects="1">
      <p:cViewPr varScale="1">
        <p:scale>
          <a:sx n="93" d="100"/>
          <a:sy n="93" d="100"/>
        </p:scale>
        <p:origin x="672" y="20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03" d="100"/>
          <a:sy n="103" d="100"/>
        </p:scale>
        <p:origin x="4120" y="16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0F2168-0AC4-CF49-8EC1-419B0BC00C9A}" type="datetimeFigureOut">
              <a:rPr lang="en-US" smtClean="0"/>
              <a:t>6/30/22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C45A94-F797-A946-A38E-6A7A20F36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3936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F88FCB-884B-3A47-AAAE-4567F41C4BF5}" type="datetimeFigureOut">
              <a:rPr lang="en-US" smtClean="0"/>
              <a:t>6/30/22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0AAFC7-924E-CE40-AEC5-1A620BF9C1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958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4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8.png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_Blan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019"/>
          <a:stretch/>
        </p:blipFill>
        <p:spPr>
          <a:xfrm>
            <a:off x="2527300" y="1319633"/>
            <a:ext cx="7137400" cy="1275707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585C0198-0D29-6341-A854-211CEA8EFBAA}"/>
              </a:ext>
            </a:extLst>
          </p:cNvPr>
          <p:cNvGrpSpPr/>
          <p:nvPr userDrawn="1"/>
        </p:nvGrpSpPr>
        <p:grpSpPr>
          <a:xfrm>
            <a:off x="1224165" y="5516821"/>
            <a:ext cx="9743671" cy="545992"/>
            <a:chOff x="1315565" y="5516821"/>
            <a:chExt cx="9743671" cy="545992"/>
          </a:xfrm>
        </p:grpSpPr>
        <p:pic>
          <p:nvPicPr>
            <p:cNvPr id="3" name="Picture 2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7144" y="5516822"/>
              <a:ext cx="2270135" cy="545991"/>
            </a:xfrm>
            <a:prstGeom prst="rect">
              <a:avLst/>
            </a:prstGeom>
          </p:spPr>
        </p:pic>
        <p:pic>
          <p:nvPicPr>
            <p:cNvPr id="4" name="Picture 3"/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15565" y="5516822"/>
              <a:ext cx="1773767" cy="545991"/>
            </a:xfrm>
            <a:prstGeom prst="rect">
              <a:avLst/>
            </a:prstGeom>
          </p:spPr>
        </p:pic>
        <p:cxnSp>
          <p:nvCxnSpPr>
            <p:cNvPr id="9" name="Straight Connector 8"/>
            <p:cNvCxnSpPr/>
            <p:nvPr userDrawn="1"/>
          </p:nvCxnSpPr>
          <p:spPr>
            <a:xfrm>
              <a:off x="3788073" y="5516821"/>
              <a:ext cx="0" cy="54599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 userDrawn="1"/>
          </p:nvCxnSpPr>
          <p:spPr>
            <a:xfrm>
              <a:off x="7426020" y="5516821"/>
              <a:ext cx="0" cy="54599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20B354AF-3A46-114C-96FD-4D02FCBD11C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8298671" y="5516821"/>
              <a:ext cx="2760565" cy="545990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B5E2274-6FF6-794E-9F63-CE55FF92CC85}"/>
              </a:ext>
            </a:extLst>
          </p:cNvPr>
          <p:cNvSpPr/>
          <p:nvPr userDrawn="1"/>
        </p:nvSpPr>
        <p:spPr>
          <a:xfrm>
            <a:off x="0" y="6254496"/>
            <a:ext cx="12192000" cy="603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231A834-507B-9149-8F25-7FA257323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7960459-D20D-2445-950C-3BD41E322F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105887" y="6490329"/>
            <a:ext cx="1603513" cy="131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6555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3534" y="2952077"/>
            <a:ext cx="3043767" cy="93691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88" y="419101"/>
            <a:ext cx="6691312" cy="5969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1803401"/>
            <a:ext cx="6691312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7823200" y="0"/>
            <a:ext cx="43688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0"/>
          </p:nvPr>
        </p:nvSpPr>
        <p:spPr>
          <a:xfrm>
            <a:off x="8305800" y="1803401"/>
            <a:ext cx="3403600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07988" y="1168400"/>
            <a:ext cx="6691312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0" y="6254496"/>
            <a:ext cx="12192000" cy="603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3249" y="697707"/>
            <a:ext cx="1066800" cy="32837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A85570F-ADAD-E043-AB59-730D7D4ACB8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105887" y="6490329"/>
            <a:ext cx="1603513" cy="13183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90" y="365125"/>
            <a:ext cx="9396519" cy="665163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8" y="1825626"/>
            <a:ext cx="10515600" cy="4063111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10401301" y="0"/>
            <a:ext cx="1790699" cy="1168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07990" y="1168400"/>
            <a:ext cx="939651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3249" y="697707"/>
            <a:ext cx="1066800" cy="328376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0" y="6254496"/>
            <a:ext cx="12192000" cy="603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9679724-09EF-B142-94D1-BB6DA115EB4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226536" y="6490329"/>
            <a:ext cx="1603513" cy="13183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4931" y="2147882"/>
            <a:ext cx="2106385" cy="81997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1089" y="2147882"/>
            <a:ext cx="2043265" cy="81997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DA90109-3D1F-3540-A55F-347E4EA34FF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bright="-100000" contras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723764" y="928183"/>
            <a:ext cx="2744473" cy="54280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5F5AB13-7120-2545-B624-46AC28ED48DD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851892" y="3671881"/>
            <a:ext cx="2809424" cy="81997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0305F16-5A05-8242-AA96-39F974C0D5BF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2266782" y="5195880"/>
            <a:ext cx="2456982" cy="67314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C8CD7C5-3E98-D54C-91A8-2A59D0B2CCCC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7731089" y="3557830"/>
            <a:ext cx="2340563" cy="10480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_Blan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1337" y="2646474"/>
            <a:ext cx="2869326" cy="115147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88" y="419101"/>
            <a:ext cx="6691312" cy="5969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1803401"/>
            <a:ext cx="6691312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7823200" y="0"/>
            <a:ext cx="43688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0"/>
          </p:nvPr>
        </p:nvSpPr>
        <p:spPr>
          <a:xfrm>
            <a:off x="8305800" y="1803401"/>
            <a:ext cx="3403600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07988" y="1168400"/>
            <a:ext cx="6691312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 userDrawn="1"/>
        </p:nvSpPr>
        <p:spPr>
          <a:xfrm>
            <a:off x="0" y="6254496"/>
            <a:ext cx="12192000" cy="603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1176" y="419100"/>
            <a:ext cx="1202573" cy="4826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7E95D8A-72FC-744D-A894-4F8FBFBAEA7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105887" y="6490329"/>
            <a:ext cx="1603513" cy="131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5852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90" y="365125"/>
            <a:ext cx="9396519" cy="665163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8" y="1825626"/>
            <a:ext cx="10515600" cy="4148455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07990" y="1168400"/>
            <a:ext cx="939651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 userDrawn="1"/>
        </p:nvSpPr>
        <p:spPr>
          <a:xfrm>
            <a:off x="10401301" y="0"/>
            <a:ext cx="1790699" cy="1168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9" name="Rectangle 8"/>
          <p:cNvSpPr/>
          <p:nvPr userDrawn="1"/>
        </p:nvSpPr>
        <p:spPr>
          <a:xfrm>
            <a:off x="0" y="6254496"/>
            <a:ext cx="12192000" cy="603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1176" y="419100"/>
            <a:ext cx="1202573" cy="4826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16328F86-3E79-7D46-8A30-B949D887A51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105887" y="6490329"/>
            <a:ext cx="1603513" cy="13183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6_Blan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7018" y="2668245"/>
            <a:ext cx="2957962" cy="115147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88" y="419101"/>
            <a:ext cx="6691312" cy="5969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1803401"/>
            <a:ext cx="6691312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7823200" y="0"/>
            <a:ext cx="4368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0"/>
          </p:nvPr>
        </p:nvSpPr>
        <p:spPr>
          <a:xfrm>
            <a:off x="8305800" y="1803401"/>
            <a:ext cx="3403600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07988" y="1168400"/>
            <a:ext cx="6691312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 userDrawn="1"/>
        </p:nvSpPr>
        <p:spPr>
          <a:xfrm>
            <a:off x="0" y="6254496"/>
            <a:ext cx="12192000" cy="603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1948" y="419101"/>
            <a:ext cx="1204968" cy="46907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05C70D6-EA93-9E4E-879F-C462DE4E73C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105887" y="6490329"/>
            <a:ext cx="1603513" cy="131838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6254496"/>
            <a:ext cx="12192000" cy="603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816101"/>
            <a:ext cx="9144000" cy="1693863"/>
          </a:xfrm>
        </p:spPr>
        <p:txBody>
          <a:bodyPr anchor="t">
            <a:normAutofit/>
          </a:bodyPr>
          <a:lstStyle>
            <a:lvl1pPr algn="ctr">
              <a:defRPr sz="540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  <a:ea typeface="Helvetica" charset="0"/>
                <a:cs typeface="Helvetica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  <a:ea typeface="Helvetica" charset="0"/>
                <a:cs typeface="Helvetica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9" name="Rectangle 18"/>
          <p:cNvSpPr/>
          <p:nvPr userDrawn="1"/>
        </p:nvSpPr>
        <p:spPr>
          <a:xfrm>
            <a:off x="5283200" y="-15879"/>
            <a:ext cx="1790699" cy="1168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C151A0D-CD98-4A4E-909B-B783334CA62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407102" y="880801"/>
            <a:ext cx="1542894" cy="126612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22112CE0-6A3C-1544-BE0A-3A018BDB69CF}"/>
              </a:ext>
            </a:extLst>
          </p:cNvPr>
          <p:cNvGrpSpPr/>
          <p:nvPr userDrawn="1"/>
        </p:nvGrpSpPr>
        <p:grpSpPr>
          <a:xfrm>
            <a:off x="2369902" y="6427835"/>
            <a:ext cx="7452197" cy="306501"/>
            <a:chOff x="2369902" y="6427835"/>
            <a:chExt cx="7452197" cy="306501"/>
          </a:xfrm>
        </p:grpSpPr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61517" y="6427836"/>
              <a:ext cx="1263601" cy="303909"/>
            </a:xfrm>
            <a:prstGeom prst="rect">
              <a:avLst/>
            </a:prstGeom>
          </p:spPr>
        </p:pic>
        <p:pic>
          <p:nvPicPr>
            <p:cNvPr id="13" name="Picture 12"/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69902" y="6442752"/>
              <a:ext cx="944323" cy="290676"/>
            </a:xfrm>
            <a:prstGeom prst="rect">
              <a:avLst/>
            </a:prstGeom>
          </p:spPr>
        </p:pic>
        <p:cxnSp>
          <p:nvCxnSpPr>
            <p:cNvPr id="14" name="Straight Connector 13"/>
            <p:cNvCxnSpPr/>
            <p:nvPr userDrawn="1"/>
          </p:nvCxnSpPr>
          <p:spPr>
            <a:xfrm flipH="1">
              <a:off x="4233727" y="6442069"/>
              <a:ext cx="1" cy="28967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 userDrawn="1"/>
          </p:nvCxnSpPr>
          <p:spPr>
            <a:xfrm flipH="1">
              <a:off x="7352907" y="6442069"/>
              <a:ext cx="1" cy="28967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BF2136E0-AD3B-9740-A45E-F3B52238E4B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>
                      <a14:imgEffect>
                        <a14:brightnessContrast bright="-100000" contrast="1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72410" y="6427835"/>
              <a:ext cx="1549689" cy="306501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90" y="365125"/>
            <a:ext cx="9396519" cy="665163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8" y="1825626"/>
            <a:ext cx="10515600" cy="4148455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07990" y="1168400"/>
            <a:ext cx="939651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 userDrawn="1"/>
        </p:nvSpPr>
        <p:spPr>
          <a:xfrm>
            <a:off x="10401301" y="0"/>
            <a:ext cx="1790699" cy="1168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9" name="Rectangle 8"/>
          <p:cNvSpPr/>
          <p:nvPr userDrawn="1"/>
        </p:nvSpPr>
        <p:spPr>
          <a:xfrm>
            <a:off x="0" y="6254496"/>
            <a:ext cx="12192000" cy="603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1948" y="419101"/>
            <a:ext cx="1204968" cy="46907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70D79460-8DE2-4A40-9E6B-13A28CF9501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105887" y="6490329"/>
            <a:ext cx="1603513" cy="13183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90" y="365125"/>
            <a:ext cx="9396519" cy="665163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8" y="1825626"/>
            <a:ext cx="10515600" cy="4038727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10401301" y="0"/>
            <a:ext cx="1790699" cy="1168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07990" y="1168400"/>
            <a:ext cx="939651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 userDrawn="1"/>
        </p:nvSpPr>
        <p:spPr>
          <a:xfrm>
            <a:off x="0" y="6254496"/>
            <a:ext cx="12192000" cy="603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E370F0F7-9B98-5B45-B3B2-64DC8555B96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525203" y="880801"/>
            <a:ext cx="1542894" cy="126612"/>
          </a:xfrm>
          <a:prstGeom prst="rect">
            <a:avLst/>
          </a:prstGeom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4A836498-F898-1946-94FB-E91B0A11FA35}"/>
              </a:ext>
            </a:extLst>
          </p:cNvPr>
          <p:cNvGrpSpPr/>
          <p:nvPr userDrawn="1"/>
        </p:nvGrpSpPr>
        <p:grpSpPr>
          <a:xfrm>
            <a:off x="2369902" y="6427835"/>
            <a:ext cx="7452197" cy="306501"/>
            <a:chOff x="2369902" y="6427835"/>
            <a:chExt cx="7452197" cy="306501"/>
          </a:xfrm>
        </p:grpSpPr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D51474D7-7ECF-9D45-98F8-E872E4574FE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61517" y="6427836"/>
              <a:ext cx="1263601" cy="303909"/>
            </a:xfrm>
            <a:prstGeom prst="rect">
              <a:avLst/>
            </a:prstGeom>
          </p:spPr>
        </p:pic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E14A7FD3-7230-CA48-AE80-F344A0FA51B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69902" y="6442752"/>
              <a:ext cx="944323" cy="290676"/>
            </a:xfrm>
            <a:prstGeom prst="rect">
              <a:avLst/>
            </a:prstGeom>
          </p:spPr>
        </p:pic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552467BB-527E-FE4B-BC1E-9B31290EDCE5}"/>
                </a:ext>
              </a:extLst>
            </p:cNvPr>
            <p:cNvCxnSpPr/>
            <p:nvPr userDrawn="1"/>
          </p:nvCxnSpPr>
          <p:spPr>
            <a:xfrm flipH="1">
              <a:off x="4233727" y="6442069"/>
              <a:ext cx="1" cy="28967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C99349C0-9A13-A042-82F3-02A5DAEA2D05}"/>
                </a:ext>
              </a:extLst>
            </p:cNvPr>
            <p:cNvCxnSpPr/>
            <p:nvPr userDrawn="1"/>
          </p:nvCxnSpPr>
          <p:spPr>
            <a:xfrm flipH="1">
              <a:off x="7352907" y="6442069"/>
              <a:ext cx="1" cy="28967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77F0E5BF-FF5A-9E4F-862A-760D62C1FA3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>
                      <a14:imgEffect>
                        <a14:brightnessContrast bright="-100000" contrast="1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72410" y="6427835"/>
              <a:ext cx="1549689" cy="306501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999" y="365125"/>
            <a:ext cx="9423508" cy="8032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0999" y="1825625"/>
            <a:ext cx="5181600" cy="40744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1100" y="1825625"/>
            <a:ext cx="5181600" cy="40744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407990" y="1168400"/>
            <a:ext cx="939651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 userDrawn="1"/>
        </p:nvSpPr>
        <p:spPr>
          <a:xfrm>
            <a:off x="10401301" y="0"/>
            <a:ext cx="1790699" cy="1168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8" name="Rectangle 7"/>
          <p:cNvSpPr/>
          <p:nvPr userDrawn="1"/>
        </p:nvSpPr>
        <p:spPr>
          <a:xfrm>
            <a:off x="0" y="6254496"/>
            <a:ext cx="12192000" cy="603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454200FB-A966-A741-84BB-2CB1F4EF675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525203" y="880801"/>
            <a:ext cx="1542894" cy="126612"/>
          </a:xfrm>
          <a:prstGeom prst="rect">
            <a:avLst/>
          </a:prstGeom>
        </p:spPr>
      </p:pic>
      <p:grpSp>
        <p:nvGrpSpPr>
          <p:cNvPr id="19" name="Group 18">
            <a:extLst>
              <a:ext uri="{FF2B5EF4-FFF2-40B4-BE49-F238E27FC236}">
                <a16:creationId xmlns:a16="http://schemas.microsoft.com/office/drawing/2014/main" id="{BD61BDD2-EBA6-314C-A17B-38C84567FB9B}"/>
              </a:ext>
            </a:extLst>
          </p:cNvPr>
          <p:cNvGrpSpPr/>
          <p:nvPr userDrawn="1"/>
        </p:nvGrpSpPr>
        <p:grpSpPr>
          <a:xfrm>
            <a:off x="2369902" y="6427835"/>
            <a:ext cx="7452197" cy="306501"/>
            <a:chOff x="2369902" y="6427835"/>
            <a:chExt cx="7452197" cy="306501"/>
          </a:xfrm>
        </p:grpSpPr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1BFFE402-7602-0D4D-89CE-B5F0DB2CA8F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61517" y="6427836"/>
              <a:ext cx="1263601" cy="303909"/>
            </a:xfrm>
            <a:prstGeom prst="rect">
              <a:avLst/>
            </a:prstGeom>
          </p:spPr>
        </p:pic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650DAA6A-7B00-E44D-B923-05DFA4B0A9D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69902" y="6442752"/>
              <a:ext cx="944323" cy="290676"/>
            </a:xfrm>
            <a:prstGeom prst="rect">
              <a:avLst/>
            </a:prstGeom>
          </p:spPr>
        </p:pic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0A3F0A7C-8C34-C846-B24D-9533ACE2A455}"/>
                </a:ext>
              </a:extLst>
            </p:cNvPr>
            <p:cNvCxnSpPr/>
            <p:nvPr userDrawn="1"/>
          </p:nvCxnSpPr>
          <p:spPr>
            <a:xfrm flipH="1">
              <a:off x="4233727" y="6442069"/>
              <a:ext cx="1" cy="28967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C82C6AB3-FCC7-A24C-8D66-B7563EA13E1E}"/>
                </a:ext>
              </a:extLst>
            </p:cNvPr>
            <p:cNvCxnSpPr/>
            <p:nvPr userDrawn="1"/>
          </p:nvCxnSpPr>
          <p:spPr>
            <a:xfrm flipH="1">
              <a:off x="7352907" y="6442069"/>
              <a:ext cx="1" cy="28967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8F36971E-AB2C-574B-BD62-C892254566A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>
                      <a14:imgEffect>
                        <a14:brightnessContrast bright="-100000" contrast="1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72410" y="6427835"/>
              <a:ext cx="1549689" cy="306501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88" y="419101"/>
            <a:ext cx="6691312" cy="5969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1803401"/>
            <a:ext cx="6691312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7823200" y="0"/>
            <a:ext cx="4368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0"/>
          </p:nvPr>
        </p:nvSpPr>
        <p:spPr>
          <a:xfrm>
            <a:off x="8305800" y="1803401"/>
            <a:ext cx="3403600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07988" y="1168400"/>
            <a:ext cx="6691312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 userDrawn="1"/>
        </p:nvSpPr>
        <p:spPr>
          <a:xfrm>
            <a:off x="0" y="6254496"/>
            <a:ext cx="12192000" cy="603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9FFE8DEC-3348-BC4D-A373-6EEAAC707118}"/>
              </a:ext>
            </a:extLst>
          </p:cNvPr>
          <p:cNvGrpSpPr/>
          <p:nvPr userDrawn="1"/>
        </p:nvGrpSpPr>
        <p:grpSpPr>
          <a:xfrm>
            <a:off x="2369902" y="6427835"/>
            <a:ext cx="7452197" cy="306501"/>
            <a:chOff x="2369902" y="6427835"/>
            <a:chExt cx="7452197" cy="306501"/>
          </a:xfrm>
        </p:grpSpPr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7783A450-EEFF-6148-B374-C050C00FA5A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61517" y="6427836"/>
              <a:ext cx="1263601" cy="303909"/>
            </a:xfrm>
            <a:prstGeom prst="rect">
              <a:avLst/>
            </a:prstGeom>
          </p:spPr>
        </p:pic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855995D1-9AD3-F545-9519-1A32D2ACB67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69902" y="6442752"/>
              <a:ext cx="944323" cy="290676"/>
            </a:xfrm>
            <a:prstGeom prst="rect">
              <a:avLst/>
            </a:prstGeom>
          </p:spPr>
        </p:pic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71A47131-2797-164C-B078-970B69E555E9}"/>
                </a:ext>
              </a:extLst>
            </p:cNvPr>
            <p:cNvCxnSpPr/>
            <p:nvPr userDrawn="1"/>
          </p:nvCxnSpPr>
          <p:spPr>
            <a:xfrm flipH="1">
              <a:off x="4233727" y="6442069"/>
              <a:ext cx="1" cy="28967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9AB9F39D-260A-7442-887B-38A18BA85A9F}"/>
                </a:ext>
              </a:extLst>
            </p:cNvPr>
            <p:cNvCxnSpPr/>
            <p:nvPr userDrawn="1"/>
          </p:nvCxnSpPr>
          <p:spPr>
            <a:xfrm flipH="1">
              <a:off x="7352907" y="6442069"/>
              <a:ext cx="1" cy="28967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537577BE-7FF8-1644-B827-22D0377409A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>
                      <a14:imgEffect>
                        <a14:brightnessContrast bright="-100000" contrast="1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72410" y="6427835"/>
              <a:ext cx="1549689" cy="306501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8000" y="2994325"/>
            <a:ext cx="3556000" cy="85525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88" y="419101"/>
            <a:ext cx="6691312" cy="5969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1803401"/>
            <a:ext cx="6691312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7823200" y="0"/>
            <a:ext cx="43688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0"/>
          </p:nvPr>
        </p:nvSpPr>
        <p:spPr>
          <a:xfrm>
            <a:off x="8305800" y="1803401"/>
            <a:ext cx="3403600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07988" y="1168400"/>
            <a:ext cx="6691312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 userDrawn="1"/>
        </p:nvSpPr>
        <p:spPr>
          <a:xfrm>
            <a:off x="0" y="6254496"/>
            <a:ext cx="12192000" cy="603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7419" y="693944"/>
            <a:ext cx="1398461" cy="336344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514AE6A1-6370-E84B-A127-248F49378A8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392367" y="6490329"/>
            <a:ext cx="1603513" cy="13183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90" y="365125"/>
            <a:ext cx="9396519" cy="665163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8" y="1825626"/>
            <a:ext cx="10515600" cy="4160647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10401301" y="0"/>
            <a:ext cx="1790699" cy="11684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07990" y="1168400"/>
            <a:ext cx="939651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7419" y="693944"/>
            <a:ext cx="1398461" cy="336344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0" y="6254496"/>
            <a:ext cx="12192000" cy="603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D186340A-1E2A-FB48-8E4D-CE5A651C4EE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392367" y="6490329"/>
            <a:ext cx="1603513" cy="13183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B5E2274-6FF6-794E-9F63-CE55FF92CC85}"/>
              </a:ext>
            </a:extLst>
          </p:cNvPr>
          <p:cNvSpPr/>
          <p:nvPr userDrawn="1"/>
        </p:nvSpPr>
        <p:spPr>
          <a:xfrm>
            <a:off x="0" y="6254496"/>
            <a:ext cx="12192000" cy="603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231A834-507B-9149-8F25-7FA257323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2736CFD9-67B1-5E40-BE79-6C857ED67880}"/>
              </a:ext>
            </a:extLst>
          </p:cNvPr>
          <p:cNvGrpSpPr/>
          <p:nvPr userDrawn="1"/>
        </p:nvGrpSpPr>
        <p:grpSpPr>
          <a:xfrm>
            <a:off x="2369902" y="6427835"/>
            <a:ext cx="7452197" cy="306501"/>
            <a:chOff x="2369902" y="6427835"/>
            <a:chExt cx="7452197" cy="306501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021F7BF9-5439-1248-9D32-1C8FDA4C223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61517" y="6427836"/>
              <a:ext cx="1263601" cy="303909"/>
            </a:xfrm>
            <a:prstGeom prst="rect">
              <a:avLst/>
            </a:prstGeom>
          </p:spPr>
        </p:pic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BDEEE305-D64E-8D41-B654-21BF7E9F427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69902" y="6442752"/>
              <a:ext cx="944323" cy="290676"/>
            </a:xfrm>
            <a:prstGeom prst="rect">
              <a:avLst/>
            </a:prstGeom>
          </p:spPr>
        </p:pic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8798F04C-AFD6-844C-BE5E-F38575749096}"/>
                </a:ext>
              </a:extLst>
            </p:cNvPr>
            <p:cNvCxnSpPr/>
            <p:nvPr userDrawn="1"/>
          </p:nvCxnSpPr>
          <p:spPr>
            <a:xfrm flipH="1">
              <a:off x="4233727" y="6442069"/>
              <a:ext cx="1" cy="28967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23B4D737-F26C-CF42-AD59-A73D0D0CB2DB}"/>
                </a:ext>
              </a:extLst>
            </p:cNvPr>
            <p:cNvCxnSpPr/>
            <p:nvPr userDrawn="1"/>
          </p:nvCxnSpPr>
          <p:spPr>
            <a:xfrm flipH="1">
              <a:off x="7352907" y="6442069"/>
              <a:ext cx="1" cy="28967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9440D2CE-3549-854C-B9F2-6E749B9358F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>
                      <a14:imgEffect>
                        <a14:brightnessContrast bright="-100000" contrast="1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72410" y="6427835"/>
              <a:ext cx="1549689" cy="30650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12047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07990" y="365125"/>
            <a:ext cx="9396519" cy="803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825625"/>
            <a:ext cx="11237912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86497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1" r:id="rId2"/>
    <p:sldLayoutId id="2147483672" r:id="rId3"/>
    <p:sldLayoutId id="2147483673" r:id="rId4"/>
    <p:sldLayoutId id="2147483674" r:id="rId5"/>
    <p:sldLayoutId id="2147483660" r:id="rId6"/>
    <p:sldLayoutId id="2147483664" r:id="rId7"/>
    <p:sldLayoutId id="2147483675" r:id="rId8"/>
    <p:sldLayoutId id="2147483682" r:id="rId9"/>
    <p:sldLayoutId id="2147483683" r:id="rId10"/>
    <p:sldLayoutId id="2147483661" r:id="rId11"/>
    <p:sldLayoutId id="2147483663" r:id="rId12"/>
    <p:sldLayoutId id="2147483676" r:id="rId13"/>
    <p:sldLayoutId id="2147483662" r:id="rId14"/>
    <p:sldLayoutId id="2147483680" r:id="rId15"/>
    <p:sldLayoutId id="2147483656" r:id="rId16"/>
    <p:sldLayoutId id="2147483677" r:id="rId17"/>
    <p:sldLayoutId id="2147483681" r:id="rId18"/>
    <p:sldLayoutId id="2147483678" r:id="rId19"/>
    <p:sldLayoutId id="2147483679" r:id="rId20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>
              <a:lumMod val="65000"/>
              <a:lumOff val="35000"/>
            </a:schemeClr>
          </a:solidFill>
          <a:latin typeface="Helvetica" charset="0"/>
          <a:ea typeface="Helvetica" charset="0"/>
          <a:cs typeface="Helvetica" charset="0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>
              <a:lumMod val="65000"/>
              <a:lumOff val="35000"/>
            </a:schemeClr>
          </a:solidFill>
          <a:latin typeface="Helvetica" charset="0"/>
          <a:ea typeface="Helvetica" charset="0"/>
          <a:cs typeface="Helvetica" charset="0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Helvetica" charset="0"/>
          <a:ea typeface="Helvetica" charset="0"/>
          <a:cs typeface="Helvetica" charset="0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Helvetica" charset="0"/>
          <a:ea typeface="Helvetica" charset="0"/>
          <a:cs typeface="Helvetica" charset="0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Helvetica" charset="0"/>
          <a:ea typeface="Helvetica" charset="0"/>
          <a:cs typeface="Helvetica" charset="0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Helvetica" charset="0"/>
          <a:ea typeface="Helvetica" charset="0"/>
          <a:cs typeface="Helvetica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4142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CEAF32-CE75-9D40-883C-11ADF117CE0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6588AD-FC5A-9247-A6F7-7278F595B69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977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0C4988-3921-BC42-8B35-8F156B23F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0191A-4360-4C45-88A7-20E647DD00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24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ED121-640C-224D-A45A-246AC8134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D4A115-3E1D-EE42-9C75-A2CC33597D1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55634C-33AB-0A4D-AA35-139A151A5A8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18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1CC447-8F55-644E-864A-5504B6C26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D62A43-140C-CF4C-9438-5426602837EF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2FA38B-3231-3F49-B391-F17BB863D8E4}"/>
              </a:ext>
            </a:extLst>
          </p:cNvPr>
          <p:cNvSpPr>
            <a:spLocks noGrp="1"/>
          </p:cNvSpPr>
          <p:nvPr>
            <p:ph type="body" sz="half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5011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osaicColors">
      <a:dk1>
        <a:srgbClr val="000000"/>
      </a:dk1>
      <a:lt1>
        <a:srgbClr val="FFFFFF"/>
      </a:lt1>
      <a:dk2>
        <a:srgbClr val="0073C8"/>
      </a:dk2>
      <a:lt2>
        <a:srgbClr val="FB6720"/>
      </a:lt2>
      <a:accent1>
        <a:srgbClr val="EC1C24"/>
      </a:accent1>
      <a:accent2>
        <a:srgbClr val="444444"/>
      </a:accent2>
      <a:accent3>
        <a:srgbClr val="A5A5A5"/>
      </a:accent3>
      <a:accent4>
        <a:srgbClr val="FFC800"/>
      </a:accent4>
      <a:accent5>
        <a:srgbClr val="EC7C30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9221</TotalTime>
  <Words>0</Words>
  <Application>Microsoft Macintosh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Helvetica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76</cp:revision>
  <dcterms:created xsi:type="dcterms:W3CDTF">2018-12-19T06:10:16Z</dcterms:created>
  <dcterms:modified xsi:type="dcterms:W3CDTF">2022-06-30T04:07:24Z</dcterms:modified>
</cp:coreProperties>
</file>