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5"/>
    <p:restoredTop sz="86450"/>
  </p:normalViewPr>
  <p:slideViewPr>
    <p:cSldViewPr snapToGrid="0" snapToObjects="1">
      <p:cViewPr varScale="1">
        <p:scale>
          <a:sx n="93" d="100"/>
          <a:sy n="93" d="100"/>
        </p:scale>
        <p:origin x="6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412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2168-0AC4-CF49-8EC1-419B0BC00C9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45A94-F797-A946-A38E-6A7A20F36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8FCB-884B-3A47-AAAE-4567F41C4BF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AAFC7-924E-CE40-AEC5-1A620BF9C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19"/>
          <a:stretch/>
        </p:blipFill>
        <p:spPr>
          <a:xfrm>
            <a:off x="2527300" y="1319633"/>
            <a:ext cx="7137400" cy="12757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85C0198-0D29-6341-A854-211CEA8EFBAA}"/>
              </a:ext>
            </a:extLst>
          </p:cNvPr>
          <p:cNvGrpSpPr/>
          <p:nvPr userDrawn="1"/>
        </p:nvGrpSpPr>
        <p:grpSpPr>
          <a:xfrm>
            <a:off x="1224165" y="5516821"/>
            <a:ext cx="9743671" cy="545992"/>
            <a:chOff x="1315565" y="5516821"/>
            <a:chExt cx="9743671" cy="54599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144" y="5516822"/>
              <a:ext cx="2270135" cy="54599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565" y="5516822"/>
              <a:ext cx="1773767" cy="545991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>
            <a:xfrm>
              <a:off x="3788073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7426020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0B354AF-3A46-114C-96FD-4D02FCBD11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98671" y="5516821"/>
              <a:ext cx="2760565" cy="54599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960459-D20D-2445-950C-3BD41E322F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34" y="2952077"/>
            <a:ext cx="3043767" cy="9369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85570F-ADAD-E043-AB59-730D7D4ACB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6311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79724-09EF-B142-94D1-BB6DA115EB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6536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31" y="2147882"/>
            <a:ext cx="2106385" cy="8199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089" y="2147882"/>
            <a:ext cx="2043265" cy="819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A90109-3D1F-3540-A55F-347E4EA34F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23764" y="928183"/>
            <a:ext cx="2744473" cy="542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F5AB13-7120-2545-B624-46AC28ED4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1892" y="3671881"/>
            <a:ext cx="2809424" cy="819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305F16-5A05-8242-AA96-39F974C0D5B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66782" y="5195880"/>
            <a:ext cx="2456982" cy="673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8CD7C5-3E98-D54C-91A8-2A59D0B2CCC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31089" y="3557830"/>
            <a:ext cx="2340563" cy="104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37" y="2646474"/>
            <a:ext cx="2869326" cy="11514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E95D8A-72FC-744D-A894-4F8FBFBAEA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6328F86-3E79-7D46-8A30-B949D887A5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18" y="2668245"/>
            <a:ext cx="2957962" cy="1151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5C70D6-EA93-9E4E-879F-C462DE4E73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6101"/>
            <a:ext cx="9144000" cy="1693863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283200" y="-15879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51A0D-CD98-4A4E-909B-B783334CA6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7102" y="880801"/>
            <a:ext cx="1542894" cy="12661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2112CE0-6A3C-1544-BE0A-3A018BDB69CF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2136E0-AD3B-9740-A45E-F3B52238E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D79460-8DE2-4A40-9E6B-13A28CF950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3872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70F0F7-9B98-5B45-B3B2-64DC8555B9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A836498-F898-1946-94FB-E91B0A11FA35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51474D7-7ECF-9D45-98F8-E872E4574F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14A7FD3-7230-CA48-AE80-F344A0FA51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52467BB-527E-FE4B-BC1E-9B31290EDCE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9349C0-9A13-A042-82F3-02A5DAEA2D05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7F0E5BF-FF5A-9E4F-862A-760D62C1FA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65125"/>
            <a:ext cx="9423508" cy="803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999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0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" name="Rectangle 7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54200FB-A966-A741-84BB-2CB1F4EF67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D61BDD2-EBA6-314C-A17B-38C84567FB9B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BFFE402-7602-0D4D-89CE-B5F0DB2CA8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50DAA6A-7B00-E44D-B923-05DFA4B0A9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A3F0A7C-8C34-C846-B24D-9533ACE2A45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82C6AB3-FCC7-A24C-8D66-B7563EA13E1E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F36971E-AB2C-574B-BD62-C89225456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FE8DEC-3348-BC4D-A373-6EEAAC707118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7783A450-EEFF-6148-B374-C050C00FA5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55995D1-9AD3-F545-9519-1A32D2ACB6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A47131-2797-164C-B078-970B69E555E9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B9F39D-260A-7442-887B-38A18BA85A9F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37577BE-7FF8-1644-B827-22D0377409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2994325"/>
            <a:ext cx="3556000" cy="8552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4AE6A1-6370-E84B-A127-248F49378A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6064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186340A-1E2A-FB48-8E4D-CE5A651C4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36CFD9-67B1-5E40-BE79-6C857ED67880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21F7BF9-5439-1248-9D32-1C8FDA4C22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DEEE305-D64E-8D41-B654-21BF7E9F4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798F04C-AFD6-844C-BE5E-F38575749096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B4D737-F26C-CF42-AD59-A73D0D0CB2DB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440D2CE-3549-854C-B9F2-6E749B9358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20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803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825625"/>
            <a:ext cx="11237912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49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60" r:id="rId6"/>
    <p:sldLayoutId id="2147483664" r:id="rId7"/>
    <p:sldLayoutId id="2147483675" r:id="rId8"/>
    <p:sldLayoutId id="2147483682" r:id="rId9"/>
    <p:sldLayoutId id="2147483683" r:id="rId10"/>
    <p:sldLayoutId id="2147483661" r:id="rId11"/>
    <p:sldLayoutId id="2147483663" r:id="rId12"/>
    <p:sldLayoutId id="2147483676" r:id="rId13"/>
    <p:sldLayoutId id="2147483662" r:id="rId14"/>
    <p:sldLayoutId id="2147483680" r:id="rId15"/>
    <p:sldLayoutId id="2147483656" r:id="rId16"/>
    <p:sldLayoutId id="2147483677" r:id="rId17"/>
    <p:sldLayoutId id="2147483681" r:id="rId18"/>
    <p:sldLayoutId id="2147483678" r:id="rId19"/>
    <p:sldLayoutId id="2147483679" r:id="rId2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D589B-E4C3-D74E-A0DE-E564B38A0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7E7D0-1372-0747-9C25-D3CBE4059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4A0FB-918B-A047-929C-D728783B835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6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1B6F0-D9D9-7741-9722-F779A07F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AF89A-2715-7D45-84BC-A1E517AA5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2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D7AC-035E-D64E-A360-BAD78466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90C3-DB05-8044-A657-2321D72C3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1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90C3-DB05-8044-A657-2321D72C3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Palette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8CB0F0-744C-3947-AEFA-095818D1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4263"/>
            <a:ext cx="12192000" cy="106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saicColors">
      <a:dk1>
        <a:srgbClr val="000000"/>
      </a:dk1>
      <a:lt1>
        <a:srgbClr val="FFFFFF"/>
      </a:lt1>
      <a:dk2>
        <a:srgbClr val="0073C8"/>
      </a:dk2>
      <a:lt2>
        <a:srgbClr val="FB6720"/>
      </a:lt2>
      <a:accent1>
        <a:srgbClr val="EC1C24"/>
      </a:accent1>
      <a:accent2>
        <a:srgbClr val="444444"/>
      </a:accent2>
      <a:accent3>
        <a:srgbClr val="A5A5A5"/>
      </a:accent3>
      <a:accent4>
        <a:srgbClr val="FFC800"/>
      </a:accent4>
      <a:accent5>
        <a:srgbClr val="EC7C3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9223</TotalTime>
  <Words>2</Words>
  <Application>Microsoft Macintosh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Colour Palette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80</cp:revision>
  <dcterms:created xsi:type="dcterms:W3CDTF">2018-12-19T06:10:16Z</dcterms:created>
  <dcterms:modified xsi:type="dcterms:W3CDTF">2022-06-30T04:30:51Z</dcterms:modified>
</cp:coreProperties>
</file>