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5"/>
    <p:restoredTop sz="86450"/>
  </p:normalViewPr>
  <p:slideViewPr>
    <p:cSldViewPr snapToGrid="0" snapToObjects="1">
      <p:cViewPr varScale="1">
        <p:scale>
          <a:sx n="93" d="100"/>
          <a:sy n="93" d="100"/>
        </p:scale>
        <p:origin x="6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3" d="100"/>
          <a:sy n="103" d="100"/>
        </p:scale>
        <p:origin x="412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F2168-0AC4-CF49-8EC1-419B0BC00C9A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45A94-F797-A946-A38E-6A7A20F36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88FCB-884B-3A47-AAAE-4567F41C4BF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AAFC7-924E-CE40-AEC5-1A620BF9C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5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19"/>
          <a:stretch/>
        </p:blipFill>
        <p:spPr>
          <a:xfrm>
            <a:off x="2527300" y="1319633"/>
            <a:ext cx="7137400" cy="12757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85C0198-0D29-6341-A854-211CEA8EFBAA}"/>
              </a:ext>
            </a:extLst>
          </p:cNvPr>
          <p:cNvGrpSpPr/>
          <p:nvPr userDrawn="1"/>
        </p:nvGrpSpPr>
        <p:grpSpPr>
          <a:xfrm>
            <a:off x="1224165" y="5516821"/>
            <a:ext cx="9743671" cy="545992"/>
            <a:chOff x="1315565" y="5516821"/>
            <a:chExt cx="9743671" cy="545992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144" y="5516822"/>
              <a:ext cx="2270135" cy="54599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565" y="5516822"/>
              <a:ext cx="1773767" cy="54599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>
              <a:off x="3788073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7426020" y="5516821"/>
              <a:ext cx="0" cy="5459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0B354AF-3A46-114C-96FD-4D02FCBD11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298671" y="5516821"/>
              <a:ext cx="2760565" cy="54599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960459-D20D-2445-950C-3BD41E322F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34" y="2952077"/>
            <a:ext cx="3043767" cy="9369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85570F-ADAD-E043-AB59-730D7D4ACB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63111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49" y="697707"/>
            <a:ext cx="1066800" cy="32837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79724-09EF-B142-94D1-BB6DA115EB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6536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31" y="2147882"/>
            <a:ext cx="2106385" cy="8199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089" y="2147882"/>
            <a:ext cx="2043265" cy="819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A90109-3D1F-3540-A55F-347E4EA34FF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-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23764" y="928183"/>
            <a:ext cx="2744473" cy="5428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F5AB13-7120-2545-B624-46AC28ED48D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51892" y="3671881"/>
            <a:ext cx="2809424" cy="819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305F16-5A05-8242-AA96-39F974C0D5B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66782" y="5195880"/>
            <a:ext cx="2456982" cy="6731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8CD7C5-3E98-D54C-91A8-2A59D0B2CCC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731089" y="3557830"/>
            <a:ext cx="2340563" cy="1048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37" y="2646474"/>
            <a:ext cx="2869326" cy="115147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7E95D8A-72FC-744D-A894-4F8FBFBAEA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176" y="419100"/>
            <a:ext cx="1202573" cy="482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6328F86-3E79-7D46-8A30-B949D887A5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18" y="2668245"/>
            <a:ext cx="2957962" cy="1151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5C70D6-EA93-9E4E-879F-C462DE4E73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16101"/>
            <a:ext cx="9144000" cy="1693863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283200" y="-15879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51A0D-CD98-4A4E-909B-B783334CA6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07102" y="880801"/>
            <a:ext cx="1542894" cy="12661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2112CE0-6A3C-1544-BE0A-3A018BDB69CF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F2136E0-AD3B-9740-A45E-F3B52238E4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4845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948" y="419101"/>
            <a:ext cx="1204968" cy="4690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0D79460-8DE2-4A40-9E6B-13A28CF95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588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03872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70F0F7-9B98-5B45-B3B2-64DC8555B9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4A836498-F898-1946-94FB-E91B0A11FA35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51474D7-7ECF-9D45-98F8-E872E4574F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E14A7FD3-7230-CA48-AE80-F344A0FA51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2467BB-527E-FE4B-BC1E-9B31290EDCE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99349C0-9A13-A042-82F3-02A5DAEA2D05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7F0E5BF-FF5A-9E4F-862A-760D62C1FA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65125"/>
            <a:ext cx="9423508" cy="8032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999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1100" y="1825625"/>
            <a:ext cx="5181600" cy="40744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8" name="Rectangle 7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4200FB-A966-A741-84BB-2CB1F4EF67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5203" y="880801"/>
            <a:ext cx="1542894" cy="126612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BD61BDD2-EBA6-314C-A17B-38C84567FB9B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BFFE402-7602-0D4D-89CE-B5F0DB2CA8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50DAA6A-7B00-E44D-B923-05DFA4B0A9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3F0A7C-8C34-C846-B24D-9533ACE2A455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82C6AB3-FCC7-A24C-8D66-B7563EA13E1E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F36971E-AB2C-574B-BD62-C892254566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FFE8DEC-3348-BC4D-A373-6EEAAC707118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7783A450-EEFF-6148-B374-C050C00FA5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855995D1-9AD3-F545-9519-1A32D2ACB6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A47131-2797-164C-B078-970B69E555E9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B9F39D-260A-7442-887B-38A18BA85A9F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37577BE-7FF8-1644-B827-22D0377409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0" y="2994325"/>
            <a:ext cx="3556000" cy="8552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419101"/>
            <a:ext cx="6691312" cy="5969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1803401"/>
            <a:ext cx="66913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7823200" y="0"/>
            <a:ext cx="43688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0"/>
          </p:nvPr>
        </p:nvSpPr>
        <p:spPr>
          <a:xfrm>
            <a:off x="8305800" y="1803401"/>
            <a:ext cx="340360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07988" y="1168400"/>
            <a:ext cx="66913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4AE6A1-6370-E84B-A127-248F49378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665163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825626"/>
            <a:ext cx="10515600" cy="4160647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401301" y="0"/>
            <a:ext cx="1790699" cy="116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7990" y="1168400"/>
            <a:ext cx="939651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419" y="693944"/>
            <a:ext cx="1398461" cy="33634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186340A-1E2A-FB48-8E4D-CE5A651C4E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92367" y="6490329"/>
            <a:ext cx="1603513" cy="1318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5E2274-6FF6-794E-9F63-CE55FF92CC85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1A834-507B-9149-8F25-7FA25732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736CFD9-67B1-5E40-BE79-6C857ED67880}"/>
              </a:ext>
            </a:extLst>
          </p:cNvPr>
          <p:cNvGrpSpPr/>
          <p:nvPr userDrawn="1"/>
        </p:nvGrpSpPr>
        <p:grpSpPr>
          <a:xfrm>
            <a:off x="2369902" y="6427835"/>
            <a:ext cx="7452197" cy="306501"/>
            <a:chOff x="2369902" y="6427835"/>
            <a:chExt cx="7452197" cy="30650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21F7BF9-5439-1248-9D32-1C8FDA4C22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517" y="6427836"/>
              <a:ext cx="1263601" cy="30390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EEE305-D64E-8D41-B654-21BF7E9F42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9902" y="6442752"/>
              <a:ext cx="944323" cy="290676"/>
            </a:xfrm>
            <a:prstGeom prst="rect">
              <a:avLst/>
            </a:prstGeom>
          </p:spPr>
        </p:pic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798F04C-AFD6-844C-BE5E-F38575749096}"/>
                </a:ext>
              </a:extLst>
            </p:cNvPr>
            <p:cNvCxnSpPr/>
            <p:nvPr userDrawn="1"/>
          </p:nvCxnSpPr>
          <p:spPr>
            <a:xfrm flipH="1">
              <a:off x="423372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B4D737-F26C-CF42-AD59-A73D0D0CB2DB}"/>
                </a:ext>
              </a:extLst>
            </p:cNvPr>
            <p:cNvCxnSpPr/>
            <p:nvPr userDrawn="1"/>
          </p:nvCxnSpPr>
          <p:spPr>
            <a:xfrm flipH="1">
              <a:off x="7352907" y="6442069"/>
              <a:ext cx="1" cy="289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40D2CE-3549-854C-B9F2-6E749B9358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brightnessContrast bright="-100000" contrast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72410" y="6427835"/>
              <a:ext cx="1549689" cy="3065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204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90" y="365125"/>
            <a:ext cx="9396519" cy="803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825625"/>
            <a:ext cx="11237912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49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4" r:id="rId5"/>
    <p:sldLayoutId id="2147483660" r:id="rId6"/>
    <p:sldLayoutId id="2147483664" r:id="rId7"/>
    <p:sldLayoutId id="2147483675" r:id="rId8"/>
    <p:sldLayoutId id="2147483682" r:id="rId9"/>
    <p:sldLayoutId id="2147483683" r:id="rId10"/>
    <p:sldLayoutId id="2147483661" r:id="rId11"/>
    <p:sldLayoutId id="2147483663" r:id="rId12"/>
    <p:sldLayoutId id="2147483676" r:id="rId13"/>
    <p:sldLayoutId id="2147483662" r:id="rId14"/>
    <p:sldLayoutId id="2147483680" r:id="rId15"/>
    <p:sldLayoutId id="2147483656" r:id="rId16"/>
    <p:sldLayoutId id="2147483677" r:id="rId17"/>
    <p:sldLayoutId id="2147483681" r:id="rId18"/>
    <p:sldLayoutId id="2147483678" r:id="rId19"/>
    <p:sldLayoutId id="2147483679" r:id="rId2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charset="0"/>
          <a:ea typeface="Helvetica" charset="0"/>
          <a:cs typeface="Helvetic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59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F43E-B9BD-2045-81E9-53A9CEBB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A0042-A390-4B4B-B864-AE420BBFD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E0283-9E64-0240-AC04-F4DCFDFA69E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2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7EF6-95EE-3843-A7AC-47886273D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3D5C7-B7F2-9C40-B540-775FACD38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1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71C9-B554-E242-A4FF-4BA3EDCA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8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7EA7-08A4-CC49-88BD-ABCE7816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6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7EA7-08A4-CC49-88BD-ABCE7816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Colour</a:t>
            </a:r>
            <a:r>
              <a:rPr lang="en-US" dirty="0"/>
              <a:t> Palette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8EE522-2026-A24B-9696-9FD4DD9BD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4"/>
            <a:ext cx="12192000" cy="114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2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saicColors">
      <a:dk1>
        <a:srgbClr val="000000"/>
      </a:dk1>
      <a:lt1>
        <a:srgbClr val="FFFFFF"/>
      </a:lt1>
      <a:dk2>
        <a:srgbClr val="0073C8"/>
      </a:dk2>
      <a:lt2>
        <a:srgbClr val="FB6720"/>
      </a:lt2>
      <a:accent1>
        <a:srgbClr val="EC1C24"/>
      </a:accent1>
      <a:accent2>
        <a:srgbClr val="444444"/>
      </a:accent2>
      <a:accent3>
        <a:srgbClr val="A5A5A5"/>
      </a:accent3>
      <a:accent4>
        <a:srgbClr val="FFC800"/>
      </a:accent4>
      <a:accent5>
        <a:srgbClr val="EC7C30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9222</TotalTime>
  <Words>2</Words>
  <Application>Microsoft Macintosh PowerPoint</Application>
  <PresentationFormat>Widescreen</PresentationFormat>
  <Paragraphs>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Colour Palette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79</cp:revision>
  <dcterms:created xsi:type="dcterms:W3CDTF">2018-12-19T06:10:16Z</dcterms:created>
  <dcterms:modified xsi:type="dcterms:W3CDTF">2022-06-30T04:31:32Z</dcterms:modified>
</cp:coreProperties>
</file>